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79" r:id="rId4"/>
  </p:sldIdLst>
  <p:sldSz cx="9144000" cy="5143500" type="screen16x9"/>
  <p:notesSz cx="6858000" cy="9144000"/>
  <p:embeddedFontLst>
    <p:embeddedFont>
      <p:font typeface="Lato Hairline" panose="020B0604020202020204" charset="0"/>
      <p:regular r:id="rId6"/>
      <p:bold r:id="rId7"/>
      <p:italic r:id="rId8"/>
      <p:boldItalic r:id="rId9"/>
    </p:embeddedFont>
    <p:embeddedFont>
      <p:font typeface="Lato Light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199A70-51C3-455F-A312-F2FE64A9F920}">
  <a:tblStyle styleId="{A1199A70-51C3-455F-A312-F2FE64A9F9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65251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8712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19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17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 descr="paint_transparent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293406" y="2211825"/>
            <a:ext cx="2675100" cy="26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×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×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 descr="paint_transparent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image" Target="../media/image6.jpg"/><Relationship Id="rId7" Type="http://schemas.openxmlformats.org/officeDocument/2006/relationships/image" Target="../media/image1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fif"/><Relationship Id="rId5" Type="http://schemas.openxmlformats.org/officeDocument/2006/relationships/image" Target="../media/image10.jfif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795954" y="1058612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000" dirty="0" err="1"/>
              <a:t>migratED</a:t>
            </a:r>
            <a:r>
              <a:rPr lang="en-GB" sz="3000" dirty="0"/>
              <a:t>: Migrations and human rights enhanced through Technology in </a:t>
            </a:r>
            <a:r>
              <a:rPr lang="en-GB" sz="3000" dirty="0" err="1"/>
              <a:t>EDucation</a:t>
            </a:r>
            <a:r>
              <a:rPr lang="en-GB" sz="3000" dirty="0"/>
              <a:t> </a:t>
            </a:r>
            <a:endParaRPr sz="3000" dirty="0"/>
          </a:p>
        </p:txBody>
      </p:sp>
      <p:sp>
        <p:nvSpPr>
          <p:cNvPr id="3" name="Rectangle 2"/>
          <p:cNvSpPr/>
          <p:nvPr/>
        </p:nvSpPr>
        <p:spPr>
          <a:xfrm>
            <a:off x="5540829" y="3453555"/>
            <a:ext cx="35054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solidFill>
                <a:schemeClr val="bg1"/>
              </a:solidFill>
              <a:latin typeface="Lato Light" panose="020B060402020202020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chemeClr val="bg1"/>
              </a:solidFill>
              <a:latin typeface="Lato Light" panose="020B060402020202020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sz="2400" b="1" i="1" dirty="0" smtClean="0">
                <a:solidFill>
                  <a:schemeClr val="bg1"/>
                </a:solidFill>
                <a:latin typeface="Lato Light" panose="020B0604020202020204" charset="0"/>
                <a:cs typeface="Arial" panose="020B0604020202020204" pitchFamily="34" charset="0"/>
              </a:rPr>
              <a:t>Andreas </a:t>
            </a:r>
            <a:r>
              <a:rPr lang="en-US" sz="2400" b="1" i="1" dirty="0" err="1" smtClean="0">
                <a:solidFill>
                  <a:schemeClr val="bg1"/>
                </a:solidFill>
                <a:latin typeface="Lato Light" panose="020B0604020202020204" charset="0"/>
                <a:cs typeface="Arial" panose="020B0604020202020204" pitchFamily="34" charset="0"/>
              </a:rPr>
              <a:t>Andreou</a:t>
            </a:r>
            <a:endParaRPr lang="en-GB" sz="2400" b="1" i="1" dirty="0">
              <a:solidFill>
                <a:schemeClr val="bg1"/>
              </a:solidFill>
              <a:latin typeface="Lato Light" panose="020B0604020202020204" charset="0"/>
              <a:cs typeface="Arial" panose="020B0604020202020204" pitchFamily="34" charset="0"/>
            </a:endParaRPr>
          </a:p>
          <a:p>
            <a:pPr algn="r"/>
            <a:r>
              <a:rPr lang="en-GB" b="1" dirty="0" smtClean="0">
                <a:solidFill>
                  <a:schemeClr val="bg1"/>
                </a:solidFill>
                <a:latin typeface="Lato Light" panose="020B0604020202020204" charset="0"/>
                <a:cs typeface="Arial" panose="020B0604020202020204" pitchFamily="34" charset="0"/>
              </a:rPr>
              <a:t>andreas@cnti.org.cy  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latin typeface="Lato Light" panose="020B0604020202020204" charset="0"/>
                <a:cs typeface="Arial" panose="020B0604020202020204" pitchFamily="34" charset="0"/>
              </a:rPr>
              <a:t>Project coordinator</a:t>
            </a:r>
            <a:endParaRPr lang="en-GB" b="1" dirty="0">
              <a:solidFill>
                <a:schemeClr val="bg1"/>
              </a:solidFill>
              <a:latin typeface="Lato Light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6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65" y="160135"/>
            <a:ext cx="1528612" cy="63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290" y="905280"/>
            <a:ext cx="1005939" cy="733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6666" y="391524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e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2" y="4696958"/>
            <a:ext cx="561975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33735" y="4579165"/>
            <a:ext cx="22781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6838" algn="ctr"/>
                <a:tab pos="5273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Co-</a:t>
            </a:r>
            <a:r>
              <a:rPr kumimoji="0" lang="el-GR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funded</a:t>
            </a:r>
            <a:r>
              <a:rPr kumimoji="0" lang="el-G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l-GR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</a:t>
            </a:r>
            <a:r>
              <a:rPr kumimoji="0" lang="el-G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the </a:t>
            </a:r>
            <a:r>
              <a:rPr kumimoji="0" lang="el-GR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Erasmus</a:t>
            </a:r>
            <a:r>
              <a:rPr kumimoji="0" lang="el-G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+ </a:t>
            </a:r>
            <a:r>
              <a:rPr kumimoji="0" lang="el-GR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programme</a:t>
            </a:r>
            <a:r>
              <a:rPr kumimoji="0" lang="el-G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GB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36838" algn="ctr"/>
                <a:tab pos="5273675" algn="r"/>
              </a:tabLst>
            </a:pPr>
            <a:r>
              <a:rPr kumimoji="0" lang="el-GR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the European Union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9" name="Google Shape;10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0393" y="50203"/>
            <a:ext cx="1528612" cy="637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557" y="650687"/>
            <a:ext cx="1482175" cy="988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411" y="1591434"/>
            <a:ext cx="1244372" cy="932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r="15377"/>
          <a:stretch/>
        </p:blipFill>
        <p:spPr>
          <a:xfrm>
            <a:off x="3100393" y="1702353"/>
            <a:ext cx="1450106" cy="917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535" y="573883"/>
            <a:ext cx="1102177" cy="1049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52" y="2680110"/>
            <a:ext cx="1909082" cy="972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55" y="2680110"/>
            <a:ext cx="1059936" cy="1083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28"/>
          <a:stretch/>
        </p:blipFill>
        <p:spPr>
          <a:xfrm>
            <a:off x="2770683" y="3809489"/>
            <a:ext cx="2188029" cy="10999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9" y="1636940"/>
            <a:ext cx="1257808" cy="1029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>
            <a:spLocks noGrp="1"/>
          </p:cNvSpPr>
          <p:nvPr>
            <p:ph type="ctrTitle" idx="4294967295"/>
          </p:nvPr>
        </p:nvSpPr>
        <p:spPr>
          <a:xfrm>
            <a:off x="2140050" y="872875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FFFF"/>
                </a:solidFill>
              </a:rPr>
              <a:t>Thanks!</a:t>
            </a:r>
            <a:endParaRPr sz="6000">
              <a:solidFill>
                <a:srgbClr val="FFFFFF"/>
              </a:solidFill>
            </a:endParaRPr>
          </a:p>
        </p:txBody>
      </p:sp>
      <p:sp>
        <p:nvSpPr>
          <p:cNvPr id="251" name="Google Shape;251;p36"/>
          <p:cNvSpPr txBox="1">
            <a:spLocks noGrp="1"/>
          </p:cNvSpPr>
          <p:nvPr>
            <p:ph type="subTitle" idx="4294967295"/>
          </p:nvPr>
        </p:nvSpPr>
        <p:spPr>
          <a:xfrm>
            <a:off x="2140050" y="2072430"/>
            <a:ext cx="4863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Any questions?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4294967295"/>
          </p:nvPr>
        </p:nvSpPr>
        <p:spPr>
          <a:xfrm>
            <a:off x="2140050" y="2896928"/>
            <a:ext cx="4863900" cy="137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400" dirty="0" smtClean="0">
                <a:solidFill>
                  <a:srgbClr val="FFFFFF"/>
                </a:solidFill>
              </a:rPr>
              <a:t>andreas@cnti.org.cy</a:t>
            </a:r>
            <a:endParaRPr sz="1400" dirty="0">
              <a:solidFill>
                <a:srgbClr val="FFFFFF"/>
              </a:solidFill>
            </a:endParaRPr>
          </a:p>
        </p:txBody>
      </p:sp>
      <p:sp>
        <p:nvSpPr>
          <p:cNvPr id="253" name="Google Shape;253;p3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34</Words>
  <Application>Microsoft Office PowerPoint</Application>
  <PresentationFormat>On-screen Show (16:9)</PresentationFormat>
  <Paragraphs>14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Lato Hairline</vt:lpstr>
      <vt:lpstr>Times New Roman</vt:lpstr>
      <vt:lpstr>Lato Light</vt:lpstr>
      <vt:lpstr>Arial</vt:lpstr>
      <vt:lpstr>Eglamour template</vt:lpstr>
      <vt:lpstr>migratED: Migrations and human rights enhanced through Technology in EDucation </vt:lpstr>
      <vt:lpstr>PowerPoint Presentation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better internet</dc:title>
  <cp:lastModifiedBy>Andreas</cp:lastModifiedBy>
  <cp:revision>40</cp:revision>
  <dcterms:modified xsi:type="dcterms:W3CDTF">2019-12-04T09:48:40Z</dcterms:modified>
</cp:coreProperties>
</file>